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sldIdLst>
    <p:sldId id="257" r:id="rId3"/>
    <p:sldId id="266" r:id="rId4"/>
    <p:sldId id="267" r:id="rId5"/>
    <p:sldId id="269" r:id="rId6"/>
    <p:sldId id="272" r:id="rId7"/>
    <p:sldId id="270" r:id="rId8"/>
    <p:sldId id="271" r:id="rId9"/>
    <p:sldId id="273" r:id="rId10"/>
    <p:sldId id="274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54" y="66"/>
      </p:cViewPr>
      <p:guideLst>
        <p:guide orient="horz" pos="30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E3873C-FBB4-4EC5-8D11-310DB41983AA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20/01/2020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A37679-4586-48BE-8610-6C210B81863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19446"/>
            <a:ext cx="9144000" cy="738554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9" y="3203139"/>
            <a:ext cx="3333890" cy="175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"/>
          <a:stretch/>
        </p:blipFill>
        <p:spPr>
          <a:xfrm>
            <a:off x="3209677" y="2680593"/>
            <a:ext cx="5466224" cy="343885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7312" y="6368143"/>
            <a:ext cx="5627611" cy="369332"/>
            <a:chOff x="3336877" y="6383222"/>
            <a:chExt cx="562761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3852236" y="6383222"/>
              <a:ext cx="5112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NZ" b="1" dirty="0" smtClean="0">
                  <a:solidFill>
                    <a:prstClr val="black"/>
                  </a:solidFill>
                </a:rPr>
                <a:t>Proud sponsor of Dogs New Zealand</a:t>
              </a:r>
              <a:endParaRPr lang="en-NZ" b="1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877" y="6391176"/>
              <a:ext cx="1911180" cy="29379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468099" y="2089785"/>
            <a:ext cx="820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The home of Healthy, active and well mannered dogs</a:t>
            </a:r>
            <a:endParaRPr lang="en-NZ" sz="2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2043132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8409" y="379522"/>
            <a:ext cx="8259191" cy="15221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????</a:t>
            </a:r>
          </a:p>
          <a:p>
            <a:pPr algn="l"/>
            <a:r>
              <a:rPr lang="en-NZ" dirty="0" smtClean="0">
                <a:solidFill>
                  <a:schemeClr val="bg1"/>
                </a:solidFill>
                <a:latin typeface="Calibri" panose="020F0502020204030204" pitchFamily="34" charset="0"/>
              </a:rPr>
              <a:t>???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3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43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788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37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240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789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0970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1797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997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51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7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4510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44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044C4E-5E8B-4888-9239-95505E2EC01E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17B6A-E5A7-4768-ABBF-7BE84A236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571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044C4E-5E8B-4888-9239-95505E2EC01E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17B6A-E5A7-4768-ABBF-7BE84A236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8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044C4E-5E8B-4888-9239-95505E2EC01E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17B6A-E5A7-4768-ABBF-7BE84A236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01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044C4E-5E8B-4888-9239-95505E2EC01E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17B6A-E5A7-4768-ABBF-7BE84A236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01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044C4E-5E8B-4888-9239-95505E2EC01E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17B6A-E5A7-4768-ABBF-7BE84A236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99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4800"/>
            <a:ext cx="4629150" cy="42862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4800"/>
            <a:ext cx="2949178" cy="429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9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044C4E-5E8B-4888-9239-95505E2EC01E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17B6A-E5A7-4768-ABBF-7BE84A2369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16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2813" y="334161"/>
            <a:ext cx="6483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/>
              <a:t>Heading</a:t>
            </a:r>
            <a:endParaRPr lang="en-NZ" sz="4400" b="1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01ED-F6DA-46B5-BFAE-731BEAEB0380}" type="datetimeFigureOut">
              <a:rPr lang="en-NZ" smtClean="0"/>
              <a:t>20/01/2020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DF90-F727-41A5-8AF1-105901A594E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48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19446"/>
            <a:ext cx="9144000" cy="738554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9" y="3203139"/>
            <a:ext cx="3333890" cy="17545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"/>
          <a:stretch/>
        </p:blipFill>
        <p:spPr>
          <a:xfrm>
            <a:off x="3209677" y="2680593"/>
            <a:ext cx="5466224" cy="34388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44537" y="6368143"/>
            <a:ext cx="541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prstClr val="black"/>
                </a:solidFill>
              </a:rPr>
              <a:t>Purina Pro Plan: Proud sponsor of Dogs New Zealand</a:t>
            </a:r>
            <a:endParaRPr lang="en-NZ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99" y="2089785"/>
            <a:ext cx="820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The home of Healthy, active and well mannered dogs</a:t>
            </a:r>
            <a:endParaRPr lang="en-NZ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2043132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409" y="379522"/>
            <a:ext cx="8259191" cy="15221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Dogs NZ Properties</a:t>
            </a:r>
          </a:p>
          <a:p>
            <a:r>
              <a:rPr lang="en-N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Forrester Park - Dunedin</a:t>
            </a:r>
          </a:p>
          <a:p>
            <a:pPr algn="l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206284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000" b="1" dirty="0" smtClean="0"/>
              <a:t>Financial Snapshot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Own building / land in Auckland &amp; Wellington</a:t>
            </a:r>
          </a:p>
          <a:p>
            <a:r>
              <a:rPr lang="en-NZ" dirty="0" smtClean="0"/>
              <a:t>Own building, lease footprint in Dunedin</a:t>
            </a:r>
          </a:p>
          <a:p>
            <a:r>
              <a:rPr lang="en-NZ" dirty="0" smtClean="0"/>
              <a:t>Market value of three properties: $9.0m, debt free</a:t>
            </a:r>
          </a:p>
          <a:p>
            <a:r>
              <a:rPr lang="en-NZ" dirty="0"/>
              <a:t>Aging infrastructure – maintenance cost will grow</a:t>
            </a:r>
          </a:p>
          <a:p>
            <a:r>
              <a:rPr lang="en-NZ" dirty="0"/>
              <a:t>Health &amp; safety commitment increasing </a:t>
            </a:r>
          </a:p>
          <a:p>
            <a:r>
              <a:rPr lang="en-NZ" dirty="0" smtClean="0"/>
              <a:t>Combined </a:t>
            </a:r>
            <a:r>
              <a:rPr lang="en-NZ" dirty="0" smtClean="0"/>
              <a:t>revenue is less than 3% of value and most properties operate at breakeven</a:t>
            </a:r>
            <a:endParaRPr lang="en-NZ" dirty="0"/>
          </a:p>
          <a:p>
            <a:r>
              <a:rPr lang="en-NZ" dirty="0" smtClean="0"/>
              <a:t>Income is insufficient to fund major renovations of aging infrastructure</a:t>
            </a:r>
          </a:p>
          <a:p>
            <a:r>
              <a:rPr lang="en-NZ" dirty="0" smtClean="0"/>
              <a:t>Auckland </a:t>
            </a:r>
            <a:r>
              <a:rPr lang="en-NZ" dirty="0" smtClean="0"/>
              <a:t>and Dunedin struggle to attract regular large non dog show rental streams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63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51520" y="140323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3240"/>
          </a:xfrm>
        </p:spPr>
        <p:txBody>
          <a:bodyPr/>
          <a:lstStyle/>
          <a:p>
            <a:pPr algn="ctr"/>
            <a:r>
              <a:rPr lang="en-NZ" sz="4000" b="1" dirty="0" smtClean="0"/>
              <a:t>Key Planning Committees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366"/>
            <a:ext cx="7886700" cy="4748597"/>
          </a:xfrm>
        </p:spPr>
        <p:txBody>
          <a:bodyPr>
            <a:normAutofit lnSpcReduction="10000"/>
          </a:bodyPr>
          <a:lstStyle/>
          <a:p>
            <a:pPr lvl="0"/>
            <a:r>
              <a:rPr lang="en-NZ" dirty="0" smtClean="0"/>
              <a:t>Strategy Committee </a:t>
            </a:r>
            <a:endParaRPr lang="en-NZ" dirty="0"/>
          </a:p>
          <a:p>
            <a:pPr lvl="1"/>
            <a:r>
              <a:rPr lang="en-NZ" i="1" dirty="0" smtClean="0"/>
              <a:t>Develop strategic plan that provides direction and focus for the annual business plan, ensures alignment and accountability across the organisation and resources are maximised </a:t>
            </a:r>
          </a:p>
          <a:p>
            <a:pPr lvl="1"/>
            <a:r>
              <a:rPr lang="en-NZ" i="1" dirty="0" smtClean="0"/>
              <a:t>Will have strategic plan for sign-off by E.C. at July Meeting </a:t>
            </a:r>
            <a:endParaRPr lang="en-NZ" i="1" dirty="0"/>
          </a:p>
          <a:p>
            <a:pPr lvl="0"/>
            <a:r>
              <a:rPr lang="en-NZ" dirty="0" smtClean="0"/>
              <a:t>Capital Expenditure Committee</a:t>
            </a:r>
            <a:endParaRPr lang="en-NZ" dirty="0"/>
          </a:p>
          <a:p>
            <a:pPr lvl="1"/>
            <a:r>
              <a:rPr lang="en-NZ" i="1" dirty="0" smtClean="0"/>
              <a:t>Develop 5 – 10 </a:t>
            </a:r>
            <a:r>
              <a:rPr lang="en-NZ" i="1" dirty="0" err="1" smtClean="0"/>
              <a:t>yr</a:t>
            </a:r>
            <a:r>
              <a:rPr lang="en-NZ" i="1" dirty="0" smtClean="0"/>
              <a:t> capex plan to ensure that we maintain adequate investment in our properties to protect and enhance their value </a:t>
            </a:r>
            <a:endParaRPr lang="en-NZ" i="1" dirty="0"/>
          </a:p>
          <a:p>
            <a:pPr lvl="1"/>
            <a:r>
              <a:rPr lang="en-NZ" i="1" dirty="0" smtClean="0"/>
              <a:t>Chaired by Steve Tait (E.C.), includes chairs of venue management committees + Director Secretary &amp; Dogs NZ Treasurer </a:t>
            </a:r>
            <a:endParaRPr lang="en-NZ" i="1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5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51521" y="17161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0396"/>
          </a:xfrm>
        </p:spPr>
        <p:txBody>
          <a:bodyPr/>
          <a:lstStyle/>
          <a:p>
            <a:pPr algn="ctr"/>
            <a:r>
              <a:rPr lang="en-NZ" sz="4000" b="1" dirty="0" smtClean="0"/>
              <a:t>Forrester Park Key </a:t>
            </a:r>
            <a:r>
              <a:rPr lang="en-NZ" sz="4000" b="1" dirty="0"/>
              <a:t>I</a:t>
            </a:r>
            <a:r>
              <a:rPr lang="en-NZ" sz="4000" b="1" dirty="0" smtClean="0"/>
              <a:t>ssues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5522"/>
            <a:ext cx="7886700" cy="4771441"/>
          </a:xfrm>
        </p:spPr>
        <p:txBody>
          <a:bodyPr>
            <a:normAutofit fontScale="92500"/>
          </a:bodyPr>
          <a:lstStyle/>
          <a:p>
            <a:pPr lvl="1"/>
            <a:r>
              <a:rPr lang="en-NZ" dirty="0"/>
              <a:t>DCC Parks &amp; Reserves restrictions on parking &amp; camping  are </a:t>
            </a:r>
            <a:r>
              <a:rPr lang="en-NZ" dirty="0" smtClean="0"/>
              <a:t>affecting </a:t>
            </a:r>
            <a:r>
              <a:rPr lang="en-NZ" dirty="0"/>
              <a:t>show attendance</a:t>
            </a:r>
          </a:p>
          <a:p>
            <a:pPr lvl="1"/>
            <a:r>
              <a:rPr lang="en-NZ" dirty="0"/>
              <a:t>DCC Parks &amp; Reserve show no interest in resolving the ground issues (uneven surface &amp; chemical leeching from old tip) </a:t>
            </a:r>
            <a:endParaRPr lang="en-NZ" dirty="0" smtClean="0"/>
          </a:p>
          <a:p>
            <a:pPr lvl="1"/>
            <a:r>
              <a:rPr lang="en-NZ" dirty="0" smtClean="0"/>
              <a:t>DCC have </a:t>
            </a:r>
            <a:r>
              <a:rPr lang="en-NZ" dirty="0"/>
              <a:t>no interest in reaching any lease agreement which includes the outdoor ring </a:t>
            </a:r>
            <a:r>
              <a:rPr lang="en-NZ" dirty="0" smtClean="0"/>
              <a:t>area </a:t>
            </a:r>
          </a:p>
          <a:p>
            <a:pPr lvl="1"/>
            <a:r>
              <a:rPr lang="en-NZ" dirty="0" smtClean="0"/>
              <a:t>DCC want us to sign 30 </a:t>
            </a:r>
            <a:r>
              <a:rPr lang="en-NZ" dirty="0" err="1" smtClean="0"/>
              <a:t>yr</a:t>
            </a:r>
            <a:r>
              <a:rPr lang="en-NZ" dirty="0" smtClean="0"/>
              <a:t> lease</a:t>
            </a:r>
            <a:endParaRPr lang="en-NZ" dirty="0"/>
          </a:p>
          <a:p>
            <a:pPr lvl="1"/>
            <a:r>
              <a:rPr lang="en-NZ" dirty="0"/>
              <a:t>B</a:t>
            </a:r>
            <a:r>
              <a:rPr lang="en-NZ" dirty="0" smtClean="0"/>
              <a:t>uilding </a:t>
            </a:r>
            <a:r>
              <a:rPr lang="en-NZ" dirty="0"/>
              <a:t>improvements are only band ads as the floor is getting worse (due to ground movement) affecting the structural integrity of the building </a:t>
            </a:r>
            <a:endParaRPr lang="en-NZ" dirty="0" smtClean="0"/>
          </a:p>
          <a:p>
            <a:pPr lvl="1"/>
            <a:r>
              <a:rPr lang="en-NZ" dirty="0"/>
              <a:t>W</a:t>
            </a:r>
            <a:r>
              <a:rPr lang="en-NZ" dirty="0" smtClean="0"/>
              <a:t>ill </a:t>
            </a:r>
            <a:r>
              <a:rPr lang="en-NZ" dirty="0"/>
              <a:t>require substantial  investment to </a:t>
            </a:r>
            <a:r>
              <a:rPr lang="en-NZ" dirty="0" smtClean="0"/>
              <a:t>resolve</a:t>
            </a:r>
            <a:endParaRPr lang="en-NZ" dirty="0"/>
          </a:p>
          <a:p>
            <a:pPr lvl="1"/>
            <a:r>
              <a:rPr lang="en-NZ" dirty="0"/>
              <a:t>However any investment in the building will not resolve the first two issues and is seen as pouring good money after </a:t>
            </a:r>
            <a:r>
              <a:rPr lang="en-NZ" dirty="0" smtClean="0"/>
              <a:t>bad</a:t>
            </a:r>
            <a:endParaRPr lang="en-NZ" dirty="0"/>
          </a:p>
          <a:p>
            <a:pPr lvl="0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60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51521" y="17161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0396"/>
          </a:xfrm>
        </p:spPr>
        <p:txBody>
          <a:bodyPr/>
          <a:lstStyle/>
          <a:p>
            <a:pPr algn="ctr"/>
            <a:r>
              <a:rPr lang="en-NZ" sz="4000" b="1" dirty="0" smtClean="0"/>
              <a:t>Key Issues – In Summary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5522"/>
            <a:ext cx="7886700" cy="47714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NZ" dirty="0" smtClean="0"/>
          </a:p>
          <a:p>
            <a:r>
              <a:rPr lang="en-NZ" dirty="0" smtClean="0"/>
              <a:t>Any </a:t>
            </a:r>
            <a:r>
              <a:rPr lang="en-NZ" dirty="0"/>
              <a:t>investment in the building will not resolve the </a:t>
            </a:r>
            <a:r>
              <a:rPr lang="en-NZ" dirty="0" smtClean="0"/>
              <a:t>issues of land use / improvement and </a:t>
            </a:r>
            <a:r>
              <a:rPr lang="en-NZ" dirty="0"/>
              <a:t>is seen as pouring good money after bad</a:t>
            </a:r>
            <a:endParaRPr lang="en-NZ" dirty="0" smtClean="0"/>
          </a:p>
          <a:p>
            <a:r>
              <a:rPr lang="en-NZ" dirty="0" smtClean="0"/>
              <a:t>Forrester </a:t>
            </a:r>
            <a:r>
              <a:rPr lang="en-NZ" dirty="0"/>
              <a:t>Park Management Committee has no interest in signing any 30 year lease and would like Dogs NZ to sign a 5 year lease with right of renewal</a:t>
            </a:r>
            <a:endParaRPr lang="en-NZ" dirty="0" smtClean="0"/>
          </a:p>
          <a:p>
            <a:r>
              <a:rPr lang="en-NZ" dirty="0" smtClean="0"/>
              <a:t>Believe </a:t>
            </a:r>
            <a:r>
              <a:rPr lang="en-NZ" dirty="0"/>
              <a:t>that staying at Forrester Park will lead to the death of Dogs Sports/Clubs in the Otago </a:t>
            </a:r>
            <a:r>
              <a:rPr lang="en-NZ" dirty="0" smtClean="0"/>
              <a:t>region </a:t>
            </a:r>
            <a:endParaRPr lang="en-NZ" dirty="0"/>
          </a:p>
          <a:p>
            <a:pPr lvl="0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56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338019" y="16125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000" b="1" dirty="0" smtClean="0"/>
              <a:t>Key Questions 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563"/>
            <a:ext cx="7886700" cy="4697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NZ" dirty="0"/>
          </a:p>
          <a:p>
            <a:pPr lvl="0"/>
            <a:r>
              <a:rPr lang="en-NZ" dirty="0"/>
              <a:t>Need to make a strategic decision if it is in the interest of Dogs NZ to retain a dedicated Dogs Sports facility in the lower South </a:t>
            </a:r>
            <a:r>
              <a:rPr lang="en-NZ" dirty="0" smtClean="0"/>
              <a:t>Island</a:t>
            </a:r>
          </a:p>
          <a:p>
            <a:r>
              <a:rPr lang="en-NZ" dirty="0"/>
              <a:t>If we do want to retain a facility in lower South Island is Forrester park still fit for purpose</a:t>
            </a:r>
            <a:r>
              <a:rPr lang="en-NZ" dirty="0" smtClean="0"/>
              <a:t>?</a:t>
            </a:r>
          </a:p>
          <a:p>
            <a:pPr lvl="1"/>
            <a:r>
              <a:rPr lang="en-NZ" i="1" dirty="0"/>
              <a:t>Right size but poor quality construction and ground maintenance / use questions</a:t>
            </a:r>
          </a:p>
          <a:p>
            <a:r>
              <a:rPr lang="en-NZ" dirty="0" smtClean="0"/>
              <a:t>Do </a:t>
            </a:r>
            <a:r>
              <a:rPr lang="en-NZ" dirty="0"/>
              <a:t>we have option for a “green field” development were we own both the building and </a:t>
            </a:r>
            <a:r>
              <a:rPr lang="en-NZ" dirty="0" smtClean="0"/>
              <a:t>land?</a:t>
            </a:r>
            <a:endParaRPr lang="en-NZ" dirty="0"/>
          </a:p>
          <a:p>
            <a:pPr lvl="0"/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20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51521" y="17161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883"/>
          </a:xfrm>
        </p:spPr>
        <p:txBody>
          <a:bodyPr/>
          <a:lstStyle/>
          <a:p>
            <a:pPr algn="ctr"/>
            <a:r>
              <a:rPr lang="en-NZ" sz="4000" b="1" dirty="0" smtClean="0"/>
              <a:t>Ideal green site facility</a:t>
            </a:r>
            <a:br>
              <a:rPr lang="en-NZ" sz="4000" b="1" dirty="0" smtClean="0"/>
            </a:b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6113"/>
            <a:ext cx="7886700" cy="4460850"/>
          </a:xfrm>
        </p:spPr>
        <p:txBody>
          <a:bodyPr>
            <a:normAutofit/>
          </a:bodyPr>
          <a:lstStyle/>
          <a:p>
            <a:r>
              <a:rPr lang="en-NZ" dirty="0" smtClean="0"/>
              <a:t>Substantial </a:t>
            </a:r>
            <a:r>
              <a:rPr lang="en-NZ" dirty="0"/>
              <a:t>Car-parking / Motor park area with Toilets &amp; Shower </a:t>
            </a:r>
            <a:r>
              <a:rPr lang="en-NZ" dirty="0" smtClean="0"/>
              <a:t>facilities</a:t>
            </a:r>
          </a:p>
          <a:p>
            <a:r>
              <a:rPr lang="en-NZ" dirty="0"/>
              <a:t>Indoor facility with room for 4-5 </a:t>
            </a:r>
            <a:r>
              <a:rPr lang="en-NZ" dirty="0" smtClean="0"/>
              <a:t>rings</a:t>
            </a:r>
          </a:p>
          <a:p>
            <a:r>
              <a:rPr lang="en-NZ" dirty="0"/>
              <a:t>Outdoor facility with 4 rings &amp; Gazebo </a:t>
            </a:r>
            <a:r>
              <a:rPr lang="en-NZ" dirty="0" smtClean="0"/>
              <a:t>area</a:t>
            </a:r>
          </a:p>
          <a:p>
            <a:r>
              <a:rPr lang="en-NZ" dirty="0"/>
              <a:t>4 – 6 hectares flat </a:t>
            </a:r>
            <a:r>
              <a:rPr lang="en-NZ" dirty="0" smtClean="0"/>
              <a:t>area</a:t>
            </a:r>
          </a:p>
          <a:p>
            <a:r>
              <a:rPr lang="en-NZ" dirty="0"/>
              <a:t>In a 30km radius from  </a:t>
            </a:r>
            <a:r>
              <a:rPr lang="en-NZ" dirty="0" smtClean="0"/>
              <a:t>Dunedin</a:t>
            </a:r>
          </a:p>
          <a:p>
            <a:r>
              <a:rPr lang="en-NZ" dirty="0"/>
              <a:t>Phased development of site to fit </a:t>
            </a:r>
            <a:r>
              <a:rPr lang="en-NZ" dirty="0" smtClean="0"/>
              <a:t>funding resources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lvl="0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32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51521" y="17161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883"/>
          </a:xfrm>
        </p:spPr>
        <p:txBody>
          <a:bodyPr/>
          <a:lstStyle/>
          <a:p>
            <a:pPr algn="ctr"/>
            <a:r>
              <a:rPr lang="en-NZ" sz="4000" b="1" dirty="0" smtClean="0"/>
              <a:t>Key considerations</a:t>
            </a:r>
            <a:br>
              <a:rPr lang="en-NZ" sz="4000" b="1" dirty="0" smtClean="0"/>
            </a:b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6113"/>
            <a:ext cx="7886700" cy="4460850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endParaRPr lang="en-NZ" dirty="0"/>
          </a:p>
          <a:p>
            <a:r>
              <a:rPr lang="en-NZ" sz="4400" dirty="0" smtClean="0"/>
              <a:t>Any </a:t>
            </a:r>
            <a:r>
              <a:rPr lang="en-NZ" sz="4400" dirty="0"/>
              <a:t>future investment will need to meet the requirements of </a:t>
            </a:r>
            <a:r>
              <a:rPr lang="en-NZ" sz="4400" dirty="0" smtClean="0"/>
              <a:t>our:</a:t>
            </a:r>
          </a:p>
          <a:p>
            <a:pPr lvl="1"/>
            <a:r>
              <a:rPr lang="en-NZ" sz="4400" dirty="0"/>
              <a:t>Strategic </a:t>
            </a:r>
            <a:r>
              <a:rPr lang="en-NZ" sz="4400" dirty="0" smtClean="0"/>
              <a:t>Plan</a:t>
            </a:r>
          </a:p>
          <a:p>
            <a:pPr lvl="1"/>
            <a:r>
              <a:rPr lang="en-NZ" sz="4400" dirty="0"/>
              <a:t>Capex Plan </a:t>
            </a:r>
          </a:p>
          <a:p>
            <a:r>
              <a:rPr lang="en-NZ" sz="4400" dirty="0"/>
              <a:t>Any new facility will need to be financial sustainable, generating enough revenues to cover operational / maintenance </a:t>
            </a:r>
            <a:endParaRPr lang="en-NZ" sz="4400" dirty="0" smtClean="0"/>
          </a:p>
          <a:p>
            <a:r>
              <a:rPr lang="en-NZ" sz="4400" dirty="0" smtClean="0"/>
              <a:t>Generate sufficient </a:t>
            </a:r>
            <a:r>
              <a:rPr lang="en-NZ" sz="4400" dirty="0"/>
              <a:t>surplus for reinvestment in facility</a:t>
            </a:r>
            <a:endParaRPr lang="en-NZ" sz="4400" dirty="0" smtClean="0"/>
          </a:p>
          <a:p>
            <a:r>
              <a:rPr lang="en-NZ" sz="4400" dirty="0"/>
              <a:t>N</a:t>
            </a:r>
            <a:r>
              <a:rPr lang="en-NZ" sz="4400" dirty="0" smtClean="0"/>
              <a:t>eed </a:t>
            </a:r>
            <a:r>
              <a:rPr lang="en-NZ" sz="4400" dirty="0"/>
              <a:t>to be creative about funding – Dogs NZ cannot fund the entire project from reserves </a:t>
            </a:r>
          </a:p>
          <a:p>
            <a:r>
              <a:rPr lang="en-NZ" sz="4400" dirty="0" smtClean="0"/>
              <a:t>Will </a:t>
            </a:r>
            <a:r>
              <a:rPr lang="en-NZ" sz="4400" dirty="0"/>
              <a:t>take a </a:t>
            </a:r>
            <a:r>
              <a:rPr lang="en-NZ" sz="4400" dirty="0" smtClean="0"/>
              <a:t>regional </a:t>
            </a:r>
            <a:r>
              <a:rPr lang="en-NZ" sz="4400" dirty="0"/>
              <a:t>club approach to fundraising from community sources, club </a:t>
            </a:r>
            <a:r>
              <a:rPr lang="en-NZ" sz="4400" dirty="0" smtClean="0"/>
              <a:t>reserves, </a:t>
            </a:r>
            <a:r>
              <a:rPr lang="en-NZ" sz="4400" dirty="0"/>
              <a:t>borrowing </a:t>
            </a:r>
            <a:r>
              <a:rPr lang="en-NZ" sz="4400" dirty="0" err="1"/>
              <a:t>etc</a:t>
            </a:r>
            <a:r>
              <a:rPr lang="en-NZ" sz="4400" dirty="0"/>
              <a:t> to make it happen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lvl="0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83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636912"/>
            <a:ext cx="8640960" cy="990600"/>
          </a:xfrm>
          <a:prstGeom prst="rect">
            <a:avLst/>
          </a:prstGeom>
        </p:spPr>
        <p:txBody>
          <a:bodyPr lIns="0" rIns="0"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181570"/>
            <a:ext cx="1856349" cy="11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7B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51521" y="171611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9" y="5165130"/>
            <a:ext cx="1499072" cy="14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883"/>
          </a:xfrm>
        </p:spPr>
        <p:txBody>
          <a:bodyPr/>
          <a:lstStyle/>
          <a:p>
            <a:pPr algn="ctr"/>
            <a:r>
              <a:rPr lang="en-NZ" sz="4000" b="1" dirty="0" smtClean="0"/>
              <a:t>Next Steps</a:t>
            </a:r>
            <a:br>
              <a:rPr lang="en-NZ" sz="4000" b="1" dirty="0" smtClean="0"/>
            </a:b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6113"/>
            <a:ext cx="7886700" cy="446085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NZ" dirty="0"/>
          </a:p>
          <a:p>
            <a:r>
              <a:rPr lang="en-NZ" sz="4400" dirty="0" smtClean="0"/>
              <a:t>Clubs presentations and member feedback</a:t>
            </a:r>
          </a:p>
          <a:p>
            <a:r>
              <a:rPr lang="en-NZ" sz="4400" dirty="0"/>
              <a:t>Negotiations with DCC on 5 year lease </a:t>
            </a:r>
            <a:r>
              <a:rPr lang="en-NZ" sz="4400" dirty="0" smtClean="0"/>
              <a:t>&amp; ground improvements / use</a:t>
            </a:r>
            <a:endParaRPr lang="en-NZ" sz="4400" dirty="0"/>
          </a:p>
          <a:p>
            <a:r>
              <a:rPr lang="en-NZ" sz="4400" dirty="0" smtClean="0"/>
              <a:t>Capex Report to February E.C. Meeting:</a:t>
            </a:r>
          </a:p>
          <a:p>
            <a:pPr lvl="1"/>
            <a:r>
              <a:rPr lang="en-NZ" sz="4400" dirty="0" smtClean="0"/>
              <a:t>Signals membership view on future of facility</a:t>
            </a:r>
          </a:p>
          <a:p>
            <a:pPr lvl="1"/>
            <a:r>
              <a:rPr lang="en-NZ" sz="4400" dirty="0" smtClean="0"/>
              <a:t>5 </a:t>
            </a:r>
            <a:r>
              <a:rPr lang="en-NZ" sz="4400" dirty="0" err="1" smtClean="0"/>
              <a:t>yr</a:t>
            </a:r>
            <a:r>
              <a:rPr lang="en-NZ" sz="4400" dirty="0" smtClean="0"/>
              <a:t> Capex Budget for Forrester Park </a:t>
            </a:r>
            <a:endParaRPr lang="en-NZ" sz="4400" dirty="0"/>
          </a:p>
          <a:p>
            <a:r>
              <a:rPr lang="en-NZ" sz="4400" dirty="0" smtClean="0"/>
              <a:t>Approve FY 2020-21 venue budget </a:t>
            </a:r>
          </a:p>
          <a:p>
            <a:r>
              <a:rPr lang="en-NZ" sz="4400" dirty="0" smtClean="0"/>
              <a:t>Ensure that current Financial Year comes in on budget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lvl="0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2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538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Custom Design</vt:lpstr>
      <vt:lpstr>PowerPoint Presentation</vt:lpstr>
      <vt:lpstr>Financial Snapshot</vt:lpstr>
      <vt:lpstr>Key Planning Committees</vt:lpstr>
      <vt:lpstr>Forrester Park Key Issues</vt:lpstr>
      <vt:lpstr>Key Issues – In Summary</vt:lpstr>
      <vt:lpstr>Key Questions </vt:lpstr>
      <vt:lpstr>Ideal green site facility </vt:lpstr>
      <vt:lpstr>Key considerations </vt:lpstr>
      <vt:lpstr>Next Steps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</dc:creator>
  <cp:lastModifiedBy>Secretary</cp:lastModifiedBy>
  <cp:revision>61</cp:revision>
  <cp:lastPrinted>2020-01-19T21:32:13Z</cp:lastPrinted>
  <dcterms:created xsi:type="dcterms:W3CDTF">2017-06-20T23:44:05Z</dcterms:created>
  <dcterms:modified xsi:type="dcterms:W3CDTF">2020-01-19T21:36:25Z</dcterms:modified>
</cp:coreProperties>
</file>